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9144000" cx="16249650"/>
  <p:notesSz cx="9144000" cy="6858000"/>
  <p:embeddedFontLst>
    <p:embeddedFont>
      <p:font typeface="Roboto Black"/>
      <p:bold r:id="rId23"/>
      <p:boldItalic r:id="rId24"/>
    </p:embeddedFont>
    <p:embeddedFont>
      <p:font typeface="Roboto Thin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Roboto Medium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  <p:embeddedFont>
      <p:font typeface="Roboto Condensed"/>
      <p:regular r:id="rId41"/>
      <p:bold r:id="rId42"/>
      <p:italic r:id="rId43"/>
      <p:boldItalic r:id="rId44"/>
    </p:embeddedFont>
    <p:embeddedFont>
      <p:font typeface="Lato Black"/>
      <p:bold r:id="rId45"/>
      <p:boldItalic r:id="rId46"/>
    </p:embeddedFont>
    <p:embeddedFont>
      <p:font typeface="Roboto Light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903">
          <p15:clr>
            <a:srgbClr val="A4A3A4"/>
          </p15:clr>
        </p15:guide>
        <p15:guide id="2" pos="5118">
          <p15:clr>
            <a:srgbClr val="A4A3A4"/>
          </p15:clr>
        </p15:guide>
      </p15:sldGuideLst>
    </p:ext>
    <p:ext uri="{2D200454-40CA-4A62-9FC3-DE9A4176ACB9}">
      <p15:notes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5BEDAEC-0C37-4781-AE5C-6BC4F53CE373}">
  <a:tblStyle styleId="{65BEDAEC-0C37-4781-AE5C-6BC4F53CE3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903" orient="horz"/>
        <p:guide pos="511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42" Type="http://schemas.openxmlformats.org/officeDocument/2006/relationships/font" Target="fonts/RobotoCondensed-bold.fntdata"/><Relationship Id="rId41" Type="http://schemas.openxmlformats.org/officeDocument/2006/relationships/font" Target="fonts/RobotoCondensed-regular.fntdata"/><Relationship Id="rId44" Type="http://schemas.openxmlformats.org/officeDocument/2006/relationships/font" Target="fonts/RobotoCondensed-boldItalic.fntdata"/><Relationship Id="rId43" Type="http://schemas.openxmlformats.org/officeDocument/2006/relationships/font" Target="fonts/RobotoCondensed-italic.fntdata"/><Relationship Id="rId46" Type="http://schemas.openxmlformats.org/officeDocument/2006/relationships/font" Target="fonts/LatoBlack-boldItalic.fntdata"/><Relationship Id="rId45" Type="http://schemas.openxmlformats.org/officeDocument/2006/relationships/font" Target="fonts/LatoBlac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RobotoLight-bold.fntdata"/><Relationship Id="rId47" Type="http://schemas.openxmlformats.org/officeDocument/2006/relationships/font" Target="fonts/RobotoLight-regular.fntdata"/><Relationship Id="rId49" Type="http://schemas.openxmlformats.org/officeDocument/2006/relationships/font" Target="fonts/RobotoLigh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33" Type="http://schemas.openxmlformats.org/officeDocument/2006/relationships/font" Target="fonts/RobotoMedium-regular.fntdata"/><Relationship Id="rId32" Type="http://schemas.openxmlformats.org/officeDocument/2006/relationships/font" Target="fonts/Roboto-boldItalic.fntdata"/><Relationship Id="rId35" Type="http://schemas.openxmlformats.org/officeDocument/2006/relationships/font" Target="fonts/RobotoMedium-italic.fntdata"/><Relationship Id="rId34" Type="http://schemas.openxmlformats.org/officeDocument/2006/relationships/font" Target="fonts/RobotoMedium-bold.fntdata"/><Relationship Id="rId37" Type="http://schemas.openxmlformats.org/officeDocument/2006/relationships/font" Target="fonts/Lato-regular.fntdata"/><Relationship Id="rId36" Type="http://schemas.openxmlformats.org/officeDocument/2006/relationships/font" Target="fonts/RobotoMedium-boldItalic.fntdata"/><Relationship Id="rId39" Type="http://schemas.openxmlformats.org/officeDocument/2006/relationships/font" Target="fonts/Lato-italic.fntdata"/><Relationship Id="rId38" Type="http://schemas.openxmlformats.org/officeDocument/2006/relationships/font" Target="fonts/Lato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Black-boldItalic.fntdata"/><Relationship Id="rId23" Type="http://schemas.openxmlformats.org/officeDocument/2006/relationships/font" Target="fonts/RobotoBlack-bold.fntdata"/><Relationship Id="rId26" Type="http://schemas.openxmlformats.org/officeDocument/2006/relationships/font" Target="fonts/RobotoThin-bold.fntdata"/><Relationship Id="rId25" Type="http://schemas.openxmlformats.org/officeDocument/2006/relationships/font" Target="fonts/RobotoThin-regular.fntdata"/><Relationship Id="rId28" Type="http://schemas.openxmlformats.org/officeDocument/2006/relationships/font" Target="fonts/RobotoThin-boldItalic.fntdata"/><Relationship Id="rId27" Type="http://schemas.openxmlformats.org/officeDocument/2006/relationships/font" Target="fonts/RobotoThin-italic.fntdata"/><Relationship Id="rId29" Type="http://schemas.openxmlformats.org/officeDocument/2006/relationships/font" Target="fonts/Roboto-regular.fntdata"/><Relationship Id="rId50" Type="http://schemas.openxmlformats.org/officeDocument/2006/relationships/font" Target="fonts/Roboto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6bc5b3e2c9_0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6bc5b3e2c9_0_6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6bc5b3e2c9_0_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6bc5b3e2c9_0_16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6bc5b3e2c9_0_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g6bc5b3e2c9_0_26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6bc5b3e2c9_0_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6bc5b3e2c9_0_39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6bc5b3e2c9_0_5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6bc5b3e2c9_0_54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6bc5b3e2c9_0_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g6bc5b3e2c9_0_1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6bc5b3e2c9_0_9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6bc5b3e2c9_0_9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6bc5b3e2c9_0_1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6bc5b3e2c9_0_10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6bc5b3e2c9_0_9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6bc5b3e2c9_0_92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6bc5b3e2c9_0_1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6bc5b3e2c9_0_115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bc5b3e2c9_0_5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6bc5b3e2c9_0_551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6bc5b3e2c9_0_56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g6bc5b3e2c9_0_56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75a6ff615b_0_2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75a6ff615b_0_22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1">
  <p:cSld name="Capa 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27" name="Google Shape;2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935018" y="7700762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3">
            <a:alphaModFix/>
          </a:blip>
          <a:srcRect b="58240" l="1970" r="-1969" t="4722"/>
          <a:stretch/>
        </p:blipFill>
        <p:spPr>
          <a:xfrm>
            <a:off x="12079" y="379494"/>
            <a:ext cx="16249651" cy="33853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" name="Google Shape;31;p2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2" type="body"/>
          </p:nvPr>
        </p:nvSpPr>
        <p:spPr>
          <a:xfrm>
            <a:off x="3932889" y="6157516"/>
            <a:ext cx="90024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2"/>
          <p:cNvSpPr txBox="1"/>
          <p:nvPr>
            <p:ph idx="3" type="body"/>
          </p:nvPr>
        </p:nvSpPr>
        <p:spPr>
          <a:xfrm>
            <a:off x="3933045" y="6987167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2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2 Palestrantes">
  <p:cSld name="Capa 2 Palestrante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37" name="Google Shape;3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38385" y="7816818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79" y="379494"/>
            <a:ext cx="16249651" cy="338534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3"/>
          <p:cNvSpPr txBox="1"/>
          <p:nvPr>
            <p:ph idx="2" type="body"/>
          </p:nvPr>
        </p:nvSpPr>
        <p:spPr>
          <a:xfrm>
            <a:off x="3932578" y="5995501"/>
            <a:ext cx="90024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"/>
          <p:cNvSpPr txBox="1"/>
          <p:nvPr>
            <p:ph idx="3" type="body"/>
          </p:nvPr>
        </p:nvSpPr>
        <p:spPr>
          <a:xfrm>
            <a:off x="3932890" y="7168082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"/>
          <p:cNvSpPr/>
          <p:nvPr/>
        </p:nvSpPr>
        <p:spPr>
          <a:xfrm>
            <a:off x="13251895" y="4836748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"/>
          <p:cNvSpPr/>
          <p:nvPr>
            <p:ph idx="5" type="pic"/>
          </p:nvPr>
        </p:nvSpPr>
        <p:spPr>
          <a:xfrm>
            <a:off x="13251584" y="4859338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genda 1">
  <p:cSld name="Agenda 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4"/>
          <p:cNvGrpSpPr/>
          <p:nvPr/>
        </p:nvGrpSpPr>
        <p:grpSpPr>
          <a:xfrm>
            <a:off x="439662" y="2059583"/>
            <a:ext cx="6073228" cy="5723871"/>
            <a:chOff x="1112987" y="2151529"/>
            <a:chExt cx="3395711" cy="3200375"/>
          </a:xfrm>
        </p:grpSpPr>
        <p:grpSp>
          <p:nvGrpSpPr>
            <p:cNvPr id="50" name="Google Shape;50;p4"/>
            <p:cNvGrpSpPr/>
            <p:nvPr/>
          </p:nvGrpSpPr>
          <p:grpSpPr>
            <a:xfrm>
              <a:off x="1112987" y="2151529"/>
              <a:ext cx="3395711" cy="3200375"/>
              <a:chOff x="6688138" y="3175"/>
              <a:chExt cx="2732087" cy="2574926"/>
            </a:xfrm>
          </p:grpSpPr>
          <p:sp>
            <p:nvSpPr>
              <p:cNvPr id="51" name="Google Shape;51;p4"/>
              <p:cNvSpPr/>
              <p:nvPr/>
            </p:nvSpPr>
            <p:spPr>
              <a:xfrm>
                <a:off x="7566025" y="833438"/>
                <a:ext cx="933450" cy="939800"/>
              </a:xfrm>
              <a:custGeom>
                <a:rect b="b" l="l" r="r" t="t"/>
                <a:pathLst>
                  <a:path extrusionOk="0" h="395" w="392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7789863" y="1062038"/>
                <a:ext cx="484188" cy="482600"/>
              </a:xfrm>
              <a:custGeom>
                <a:rect b="b" l="l" r="r" t="t"/>
                <a:pathLst>
                  <a:path extrusionOk="0" h="203" w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7394575" y="665163"/>
                <a:ext cx="1271588" cy="1271588"/>
              </a:xfrm>
              <a:custGeom>
                <a:rect b="b" l="l" r="r" t="t"/>
                <a:pathLst>
                  <a:path extrusionOk="0" h="535" w="534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7702550" y="976313"/>
                <a:ext cx="657225" cy="654050"/>
              </a:xfrm>
              <a:custGeom>
                <a:rect b="b" l="l" r="r" t="t"/>
                <a:pathLst>
                  <a:path extrusionOk="0" h="275" w="276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>
                <a:off x="7059613" y="342900"/>
                <a:ext cx="1941513" cy="1931989"/>
              </a:xfrm>
              <a:custGeom>
                <a:rect b="b" l="l" r="r" t="t"/>
                <a:pathLst>
                  <a:path extrusionOk="0" h="813" w="816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8112125" y="100013"/>
                <a:ext cx="301625" cy="242888"/>
              </a:xfrm>
              <a:custGeom>
                <a:rect b="b" l="l" r="r" t="t"/>
                <a:pathLst>
                  <a:path extrusionOk="0" h="102" w="127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8399463" y="249238"/>
                <a:ext cx="285750" cy="225425"/>
              </a:xfrm>
              <a:custGeom>
                <a:rect b="b" l="l" r="r" t="t"/>
                <a:pathLst>
                  <a:path extrusionOk="0" h="95" w="120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8656638" y="412750"/>
                <a:ext cx="138113" cy="141288"/>
              </a:xfrm>
              <a:custGeom>
                <a:rect b="b" l="l" r="r" t="t"/>
                <a:pathLst>
                  <a:path extrusionOk="0" h="59" w="58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8748713" y="506413"/>
                <a:ext cx="142875" cy="138113"/>
              </a:xfrm>
              <a:custGeom>
                <a:rect b="b" l="l" r="r" t="t"/>
                <a:pathLst>
                  <a:path extrusionOk="0" h="87" w="90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8832850" y="611188"/>
                <a:ext cx="142875" cy="133350"/>
              </a:xfrm>
              <a:custGeom>
                <a:rect b="b" l="l" r="r" t="t"/>
                <a:pathLst>
                  <a:path extrusionOk="0" h="56" w="60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8763000" y="1946275"/>
                <a:ext cx="142875" cy="139700"/>
              </a:xfrm>
              <a:custGeom>
                <a:rect b="b" l="l" r="r" t="t"/>
                <a:pathLst>
                  <a:path extrusionOk="0" h="59" w="60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>
                <a:off x="8672513" y="2038350"/>
                <a:ext cx="138113" cy="142875"/>
              </a:xfrm>
              <a:custGeom>
                <a:rect b="b" l="l" r="r" t="t"/>
                <a:pathLst>
                  <a:path extrusionOk="0" h="90" w="87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"/>
              <p:cNvSpPr/>
              <p:nvPr/>
            </p:nvSpPr>
            <p:spPr>
              <a:xfrm>
                <a:off x="8570913" y="2119313"/>
                <a:ext cx="133350" cy="142875"/>
              </a:xfrm>
              <a:custGeom>
                <a:rect b="b" l="l" r="r" t="t"/>
                <a:pathLst>
                  <a:path extrusionOk="0" h="60" w="56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"/>
              <p:cNvSpPr/>
              <p:nvPr/>
            </p:nvSpPr>
            <p:spPr>
              <a:xfrm>
                <a:off x="7802563" y="2185988"/>
                <a:ext cx="755650" cy="195263"/>
              </a:xfrm>
              <a:custGeom>
                <a:rect b="b" l="l" r="r" t="t"/>
                <a:pathLst>
                  <a:path extrusionOk="0" h="82" w="318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4"/>
              <p:cNvSpPr/>
              <p:nvPr/>
            </p:nvSpPr>
            <p:spPr>
              <a:xfrm>
                <a:off x="8991600" y="1031875"/>
                <a:ext cx="428625" cy="722313"/>
              </a:xfrm>
              <a:custGeom>
                <a:rect b="b" l="l" r="r" t="t"/>
                <a:pathLst>
                  <a:path extrusionOk="0" h="304" w="180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4"/>
              <p:cNvSpPr/>
              <p:nvPr/>
            </p:nvSpPr>
            <p:spPr>
              <a:xfrm>
                <a:off x="7153275" y="2014538"/>
                <a:ext cx="615950" cy="481013"/>
              </a:xfrm>
              <a:custGeom>
                <a:rect b="b" l="l" r="r" t="t"/>
                <a:pathLst>
                  <a:path extrusionOk="0" h="202" w="259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4"/>
              <p:cNvSpPr/>
              <p:nvPr/>
            </p:nvSpPr>
            <p:spPr>
              <a:xfrm>
                <a:off x="6688138" y="1560513"/>
                <a:ext cx="625475" cy="722313"/>
              </a:xfrm>
              <a:custGeom>
                <a:rect b="b" l="l" r="r" t="t"/>
                <a:pathLst>
                  <a:path extrusionOk="0" h="304" w="263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7073900" y="3175"/>
                <a:ext cx="696913" cy="585788"/>
              </a:xfrm>
              <a:custGeom>
                <a:rect b="b" l="l" r="r" t="t"/>
                <a:pathLst>
                  <a:path extrusionOk="0" h="247" w="293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6958013" y="1387475"/>
                <a:ext cx="80963" cy="139700"/>
              </a:xfrm>
              <a:custGeom>
                <a:rect b="b" l="l" r="r" t="t"/>
                <a:pathLst>
                  <a:path extrusionOk="0" h="59" w="34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6953250" y="1204913"/>
                <a:ext cx="66675" cy="134938"/>
              </a:xfrm>
              <a:custGeom>
                <a:rect b="b" l="l" r="r" t="t"/>
                <a:pathLst>
                  <a:path extrusionOk="0" h="57" w="28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6962775" y="1019175"/>
                <a:ext cx="90488" cy="142875"/>
              </a:xfrm>
              <a:custGeom>
                <a:rect b="b" l="l" r="r" t="t"/>
                <a:pathLst>
                  <a:path extrusionOk="0" h="60" w="38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7005638" y="842963"/>
                <a:ext cx="106363" cy="147638"/>
              </a:xfrm>
              <a:custGeom>
                <a:rect b="b" l="l" r="r" t="t"/>
                <a:pathLst>
                  <a:path extrusionOk="0" h="62" w="45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7078663" y="682625"/>
                <a:ext cx="123825" cy="144463"/>
              </a:xfrm>
              <a:custGeom>
                <a:rect b="b" l="l" r="r" t="t"/>
                <a:pathLst>
                  <a:path extrusionOk="0" h="61" w="52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7181850" y="539750"/>
                <a:ext cx="134938" cy="139700"/>
              </a:xfrm>
              <a:custGeom>
                <a:rect b="b" l="l" r="r" t="t"/>
                <a:pathLst>
                  <a:path extrusionOk="0" h="59" w="57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7172325" y="446088"/>
                <a:ext cx="1717674" cy="1716088"/>
              </a:xfrm>
              <a:custGeom>
                <a:rect b="b" l="l" r="r" t="t"/>
                <a:pathLst>
                  <a:path extrusionOk="0" h="722" w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6753225" y="28575"/>
                <a:ext cx="2555876" cy="2549526"/>
              </a:xfrm>
              <a:custGeom>
                <a:rect b="b" l="l" r="r" t="t"/>
                <a:pathLst>
                  <a:path extrusionOk="0" h="1073" w="1074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4"/>
            <p:cNvSpPr txBox="1"/>
            <p:nvPr/>
          </p:nvSpPr>
          <p:spPr>
            <a:xfrm>
              <a:off x="1939293" y="3614461"/>
              <a:ext cx="16797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AGENDA</a:t>
              </a:r>
              <a:endParaRPr/>
            </a:p>
          </p:txBody>
        </p:sp>
      </p:grp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8003751" y="2068624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"/>
          <p:cNvSpPr/>
          <p:nvPr/>
        </p:nvSpPr>
        <p:spPr>
          <a:xfrm rot="5400000">
            <a:off x="7566927" y="6709599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4"/>
          <p:cNvSpPr txBox="1"/>
          <p:nvPr>
            <p:ph idx="2" type="body"/>
          </p:nvPr>
        </p:nvSpPr>
        <p:spPr>
          <a:xfrm>
            <a:off x="8003750" y="257373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4"/>
          <p:cNvSpPr txBox="1"/>
          <p:nvPr>
            <p:ph idx="3" type="body"/>
          </p:nvPr>
        </p:nvSpPr>
        <p:spPr>
          <a:xfrm>
            <a:off x="7993164" y="3646900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4"/>
          <p:cNvSpPr/>
          <p:nvPr/>
        </p:nvSpPr>
        <p:spPr>
          <a:xfrm rot="5400000">
            <a:off x="7566915" y="3736275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4"/>
          <p:cNvSpPr txBox="1"/>
          <p:nvPr>
            <p:ph idx="4" type="body"/>
          </p:nvPr>
        </p:nvSpPr>
        <p:spPr>
          <a:xfrm>
            <a:off x="7993163" y="415201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"/>
          <p:cNvSpPr txBox="1"/>
          <p:nvPr>
            <p:ph idx="5" type="body"/>
          </p:nvPr>
        </p:nvSpPr>
        <p:spPr>
          <a:xfrm>
            <a:off x="7993163" y="5219136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"/>
          <p:cNvSpPr/>
          <p:nvPr/>
        </p:nvSpPr>
        <p:spPr>
          <a:xfrm rot="5400000">
            <a:off x="7566913" y="5308511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4"/>
          <p:cNvSpPr txBox="1"/>
          <p:nvPr>
            <p:ph idx="6" type="body"/>
          </p:nvPr>
        </p:nvSpPr>
        <p:spPr>
          <a:xfrm>
            <a:off x="7993162" y="57242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4"/>
          <p:cNvSpPr txBox="1"/>
          <p:nvPr>
            <p:ph idx="7" type="body"/>
          </p:nvPr>
        </p:nvSpPr>
        <p:spPr>
          <a:xfrm>
            <a:off x="7993163" y="6887175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4"/>
          <p:cNvSpPr txBox="1"/>
          <p:nvPr>
            <p:ph idx="8" type="body"/>
          </p:nvPr>
        </p:nvSpPr>
        <p:spPr>
          <a:xfrm>
            <a:off x="7993162" y="7392286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4"/>
          <p:cNvSpPr txBox="1"/>
          <p:nvPr/>
        </p:nvSpPr>
        <p:spPr>
          <a:xfrm>
            <a:off x="2262977" y="4570850"/>
            <a:ext cx="2812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AGENDA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parador">
  <p:cSld name="Separado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/>
          <p:nvPr>
            <p:ph idx="2" type="pic"/>
          </p:nvPr>
        </p:nvSpPr>
        <p:spPr>
          <a:xfrm>
            <a:off x="1117017" y="2470737"/>
            <a:ext cx="4851900" cy="423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5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accent3"/>
              </a:buClr>
              <a:buSzPts val="8200"/>
              <a:buFont typeface="Arial"/>
              <a:buNone/>
              <a:defRPr b="1" i="0" sz="82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5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dk2"/>
              </a:buClr>
              <a:buSzPts val="8200"/>
              <a:buFont typeface="Arial"/>
              <a:buNone/>
              <a:defRPr b="0" i="0" sz="8200" u="none" cap="none" strike="noStrike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Layout Personalizado">
  <p:cSld name="1_Layout Personalizado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6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7" name="Google Shape;9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7744" y="55793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6"/>
          <p:cNvSpPr txBox="1"/>
          <p:nvPr>
            <p:ph idx="2" type="body"/>
          </p:nvPr>
        </p:nvSpPr>
        <p:spPr>
          <a:xfrm>
            <a:off x="1224124" y="1261535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6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6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6"/>
          <p:cNvSpPr/>
          <p:nvPr>
            <p:ph idx="5" type="pic"/>
          </p:nvPr>
        </p:nvSpPr>
        <p:spPr>
          <a:xfrm>
            <a:off x="5573713" y="2898775"/>
            <a:ext cx="4476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Layout Personalizado">
  <p:cSld name="10_Layout Personalizad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7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05" name="Google Shape;10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44687" y="557930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7"/>
          <p:cNvSpPr/>
          <p:nvPr>
            <p:ph idx="5" type="pic"/>
          </p:nvPr>
        </p:nvSpPr>
        <p:spPr>
          <a:xfrm>
            <a:off x="5573713" y="2898775"/>
            <a:ext cx="4713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Layout Personalizado" showMasterSp="0">
  <p:cSld name="2_Layout Personalizado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/>
          <p:nvPr/>
        </p:nvSpPr>
        <p:spPr>
          <a:xfrm>
            <a:off x="10844463" y="1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13" name="Google Shape;11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8"/>
          <p:cNvSpPr txBox="1"/>
          <p:nvPr>
            <p:ph idx="2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8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Layout Personalizado" showMasterSp="0">
  <p:cSld name="8_Layout Personalizado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20" name="Google Shape;120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" name="Google Shape;126;p9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7" name="Google Shape;127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9"/>
          <p:cNvSpPr txBox="1"/>
          <p:nvPr>
            <p:ph idx="2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9"/>
          <p:cNvSpPr txBox="1"/>
          <p:nvPr>
            <p:ph idx="3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9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9"/>
          <p:cNvSpPr txBox="1"/>
          <p:nvPr>
            <p:ph idx="4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9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39" name="Google Shape;13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Layout Personalizado">
  <p:cSld name="11_Layout Personalizado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10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10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4" name="Google Shape;144;p10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45" name="Google Shape;145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47" name="Google Shape;147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8" name="Google Shape;148;p10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49" name="Google Shape;149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50" name="Google Shape;150;p10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51" name="Google Shape;151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152" name="Google Shape;15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Layout Personalizado">
  <p:cSld name="12_Layout Personalizado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11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11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9" name="Google Shape;159;p11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60" name="Google Shape;160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2" name="Google Shape;162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3" name="Google Shape;163;p11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64" name="Google Shape;164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6" name="Google Shape;166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7" name="Google Shape;167;p11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282653" y="4084703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69" name="Google Shape;1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20535"/>
            <a:ext cx="4648278" cy="206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Layout Personalizado">
  <p:cSld name="3_Layout Personalizado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72" name="Google Shape;172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" name="Google Shape;178;p1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79" name="Google Shape;179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5" name="Google Shape;185;p12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" name="Google Shape;186;p12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12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8" name="Google Shape;188;p12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89" name="Google Shape;189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1" name="Google Shape;191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2" name="Google Shape;192;p12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93" name="Google Shape;193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5" name="Google Shape;195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96" name="Google Shape;196;p12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98" name="Google Shape;19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9_Layout Personalizado" showMasterSp="0">
  <p:cSld name="9_Layout Personalizado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13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13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3" name="Google Shape;203;p13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204" name="Google Shape;204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06" name="Google Shape;206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7" name="Google Shape;207;p13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208" name="Google Shape;208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10" name="Google Shape;210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211" name="Google Shape;21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Foto e texto">
  <p:cSld name="2_Foto e texto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14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14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14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Foto e texto">
  <p:cSld name="3_Foto e texto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15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15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91679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5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15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oto e texto" showMasterSp="0">
  <p:cSld name="Foto e texto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/>
          <p:nvPr/>
        </p:nvSpPr>
        <p:spPr>
          <a:xfrm>
            <a:off x="0" y="0"/>
            <a:ext cx="5405100" cy="9288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0" name="Google Shape;23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16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16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Foto e texto" showMasterSp="0">
  <p:cSld name="1_Foto e texto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7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36" name="Google Shape;236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p17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243" name="Google Shape;243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9" name="Google Shape;249;p17"/>
          <p:cNvSpPr/>
          <p:nvPr/>
        </p:nvSpPr>
        <p:spPr>
          <a:xfrm>
            <a:off x="0" y="1"/>
            <a:ext cx="5405100" cy="917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17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17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2" name="Google Shape;252;p17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#38" showMasterSp="0">
  <p:cSld name="1_Slide #38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:\TDC2017\Logos\TDC2017\logo-tdc-horizontal-A4.emf" id="256" name="Google Shape;25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352878"/>
            <a:ext cx="2312875" cy="79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>
            <p:ph idx="1" type="body"/>
          </p:nvPr>
        </p:nvSpPr>
        <p:spPr>
          <a:xfrm>
            <a:off x="3614988" y="1405004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18"/>
          <p:cNvSpPr txBox="1"/>
          <p:nvPr>
            <p:ph type="title"/>
          </p:nvPr>
        </p:nvSpPr>
        <p:spPr>
          <a:xfrm>
            <a:off x="1023499" y="635000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9" name="Google Shape;259;p18"/>
          <p:cNvGrpSpPr/>
          <p:nvPr/>
        </p:nvGrpSpPr>
        <p:grpSpPr>
          <a:xfrm>
            <a:off x="5844029" y="5999270"/>
            <a:ext cx="2470336" cy="2309515"/>
            <a:chOff x="5601345" y="1671509"/>
            <a:chExt cx="1947600" cy="1488857"/>
          </a:xfrm>
        </p:grpSpPr>
        <p:sp>
          <p:nvSpPr>
            <p:cNvPr id="260" name="Google Shape;260;p18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261" name="Google Shape;261;p18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2733666" y="6067334"/>
            <a:ext cx="2159694" cy="2069809"/>
            <a:chOff x="5609672" y="1652630"/>
            <a:chExt cx="1947600" cy="1334328"/>
          </a:xfrm>
        </p:grpSpPr>
        <p:sp>
          <p:nvSpPr>
            <p:cNvPr id="263" name="Google Shape;263;p18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264" name="Google Shape;264;p18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5" name="Google Shape;265;p18"/>
          <p:cNvGrpSpPr/>
          <p:nvPr/>
        </p:nvGrpSpPr>
        <p:grpSpPr>
          <a:xfrm>
            <a:off x="9264758" y="5989830"/>
            <a:ext cx="2470336" cy="2318960"/>
            <a:chOff x="5603652" y="1652630"/>
            <a:chExt cx="1947600" cy="1494946"/>
          </a:xfrm>
        </p:grpSpPr>
        <p:sp>
          <p:nvSpPr>
            <p:cNvPr id="266" name="Google Shape;266;p18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267" name="Google Shape;267;p18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12694671" y="5999271"/>
            <a:ext cx="2479100" cy="2309514"/>
            <a:chOff x="5610906" y="1671509"/>
            <a:chExt cx="1947600" cy="1488856"/>
          </a:xfrm>
        </p:grpSpPr>
        <p:sp>
          <p:nvSpPr>
            <p:cNvPr id="269" name="Google Shape;269;p18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0" name="Google Shape;270;p18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271" name="Google Shape;271;p18"/>
          <p:cNvSpPr/>
          <p:nvPr>
            <p:ph idx="2" type="pic"/>
          </p:nvPr>
        </p:nvSpPr>
        <p:spPr>
          <a:xfrm>
            <a:off x="9270575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18"/>
          <p:cNvSpPr/>
          <p:nvPr>
            <p:ph idx="3" type="pic"/>
          </p:nvPr>
        </p:nvSpPr>
        <p:spPr>
          <a:xfrm>
            <a:off x="5846922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18"/>
          <p:cNvSpPr/>
          <p:nvPr>
            <p:ph idx="4" type="pic"/>
          </p:nvPr>
        </p:nvSpPr>
        <p:spPr>
          <a:xfrm>
            <a:off x="2423269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18"/>
          <p:cNvSpPr/>
          <p:nvPr>
            <p:ph idx="5" type="pic"/>
          </p:nvPr>
        </p:nvSpPr>
        <p:spPr>
          <a:xfrm>
            <a:off x="12694227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#38" showMasterSp="0" type="tx">
  <p:cSld name="TITLE_AND_BODY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Imagem quadrada itens">
  <p:cSld name="1_Imagem quadrada iten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20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20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1" name="Google Shape;281;p20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2" name="Google Shape;282;p20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3" name="Google Shape;283;p20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4" name="Google Shape;284;p20"/>
          <p:cNvSpPr txBox="1"/>
          <p:nvPr>
            <p:ph idx="6" type="body"/>
          </p:nvPr>
        </p:nvSpPr>
        <p:spPr>
          <a:xfrm>
            <a:off x="2259139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5" name="Google Shape;285;p20"/>
          <p:cNvSpPr txBox="1"/>
          <p:nvPr>
            <p:ph idx="7" type="body"/>
          </p:nvPr>
        </p:nvSpPr>
        <p:spPr>
          <a:xfrm>
            <a:off x="1819420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6" name="Google Shape;286;p20"/>
          <p:cNvSpPr txBox="1"/>
          <p:nvPr>
            <p:ph idx="8" type="body"/>
          </p:nvPr>
        </p:nvSpPr>
        <p:spPr>
          <a:xfrm>
            <a:off x="5682792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7" name="Google Shape;287;p20"/>
          <p:cNvSpPr txBox="1"/>
          <p:nvPr>
            <p:ph idx="9" type="body"/>
          </p:nvPr>
        </p:nvSpPr>
        <p:spPr>
          <a:xfrm>
            <a:off x="5243073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8" name="Google Shape;288;p20"/>
          <p:cNvSpPr txBox="1"/>
          <p:nvPr>
            <p:ph idx="13" type="body"/>
          </p:nvPr>
        </p:nvSpPr>
        <p:spPr>
          <a:xfrm>
            <a:off x="9106445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20"/>
          <p:cNvSpPr txBox="1"/>
          <p:nvPr>
            <p:ph idx="14" type="body"/>
          </p:nvPr>
        </p:nvSpPr>
        <p:spPr>
          <a:xfrm>
            <a:off x="8666726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0" name="Google Shape;290;p20"/>
          <p:cNvSpPr txBox="1"/>
          <p:nvPr>
            <p:ph idx="15" type="body"/>
          </p:nvPr>
        </p:nvSpPr>
        <p:spPr>
          <a:xfrm>
            <a:off x="12530097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20"/>
          <p:cNvSpPr txBox="1"/>
          <p:nvPr>
            <p:ph idx="16" type="body"/>
          </p:nvPr>
        </p:nvSpPr>
        <p:spPr>
          <a:xfrm>
            <a:off x="12090378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Layout Personalizado">
  <p:cSld name="7_Layout Personalizado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irculo itens" showMasterSp="0">
  <p:cSld name="Imagem circulo itens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2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96" name="Google Shape;296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2" name="Google Shape;302;p2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303" name="Google Shape;303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6" name="Google Shape;306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09" name="Google Shape;309;p22"/>
          <p:cNvSpPr txBox="1"/>
          <p:nvPr>
            <p:ph idx="1" type="body"/>
          </p:nvPr>
        </p:nvSpPr>
        <p:spPr>
          <a:xfrm>
            <a:off x="1071325" y="857273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0" name="Google Shape;310;p22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22"/>
          <p:cNvSpPr txBox="1"/>
          <p:nvPr>
            <p:ph idx="2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12" name="Google Shape;31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2"/>
          <p:cNvSpPr/>
          <p:nvPr>
            <p:ph idx="3" type="pic"/>
          </p:nvPr>
        </p:nvSpPr>
        <p:spPr>
          <a:xfrm>
            <a:off x="53921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14" name="Google Shape;314;p22"/>
          <p:cNvGrpSpPr/>
          <p:nvPr/>
        </p:nvGrpSpPr>
        <p:grpSpPr>
          <a:xfrm>
            <a:off x="2193624" y="2663263"/>
            <a:ext cx="3041682" cy="2493602"/>
            <a:chOff x="4754673" y="3776276"/>
            <a:chExt cx="2377800" cy="2042430"/>
          </a:xfrm>
        </p:grpSpPr>
        <p:sp>
          <p:nvSpPr>
            <p:cNvPr id="315" name="Google Shape;315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17" name="Google Shape;317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8" name="Google Shape;318;p22"/>
          <p:cNvSpPr/>
          <p:nvPr>
            <p:ph idx="4" type="pic"/>
          </p:nvPr>
        </p:nvSpPr>
        <p:spPr>
          <a:xfrm>
            <a:off x="545439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9" name="Google Shape;319;p22"/>
          <p:cNvSpPr/>
          <p:nvPr>
            <p:ph idx="5" type="pic"/>
          </p:nvPr>
        </p:nvSpPr>
        <p:spPr>
          <a:xfrm>
            <a:off x="53921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22"/>
          <p:cNvSpPr/>
          <p:nvPr>
            <p:ph idx="6" type="pic"/>
          </p:nvPr>
        </p:nvSpPr>
        <p:spPr>
          <a:xfrm>
            <a:off x="545439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21" name="Google Shape;321;p22"/>
          <p:cNvGrpSpPr/>
          <p:nvPr/>
        </p:nvGrpSpPr>
        <p:grpSpPr>
          <a:xfrm>
            <a:off x="7108893" y="2663263"/>
            <a:ext cx="3041682" cy="2493602"/>
            <a:chOff x="4754673" y="3776276"/>
            <a:chExt cx="2377800" cy="2042430"/>
          </a:xfrm>
        </p:grpSpPr>
        <p:sp>
          <p:nvSpPr>
            <p:cNvPr id="322" name="Google Shape;322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323" name="Google Shape;323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4" name="Google Shape;324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5" name="Google Shape;325;p22"/>
          <p:cNvGrpSpPr/>
          <p:nvPr/>
        </p:nvGrpSpPr>
        <p:grpSpPr>
          <a:xfrm>
            <a:off x="2193624" y="5793129"/>
            <a:ext cx="3041682" cy="2493602"/>
            <a:chOff x="4754673" y="3776276"/>
            <a:chExt cx="2377800" cy="2042430"/>
          </a:xfrm>
        </p:grpSpPr>
        <p:sp>
          <p:nvSpPr>
            <p:cNvPr id="326" name="Google Shape;326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03</a:t>
              </a:r>
              <a:endParaRPr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8" name="Google Shape;328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9" name="Google Shape;329;p22"/>
          <p:cNvGrpSpPr/>
          <p:nvPr/>
        </p:nvGrpSpPr>
        <p:grpSpPr>
          <a:xfrm>
            <a:off x="7108893" y="5793129"/>
            <a:ext cx="3041682" cy="2493602"/>
            <a:chOff x="4754673" y="3776276"/>
            <a:chExt cx="2377800" cy="2042430"/>
          </a:xfrm>
        </p:grpSpPr>
        <p:sp>
          <p:nvSpPr>
            <p:cNvPr id="330" name="Google Shape;330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04</a:t>
              </a:r>
              <a:endParaRPr/>
            </a:p>
          </p:txBody>
        </p:sp>
        <p:sp>
          <p:nvSpPr>
            <p:cNvPr id="331" name="Google Shape;331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32" name="Google Shape;332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quadrada itens">
  <p:cSld name="Imagem quadrada itens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5" name="Google Shape;335;p23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36" name="Google Shape;336;p23"/>
          <p:cNvGrpSpPr/>
          <p:nvPr/>
        </p:nvGrpSpPr>
        <p:grpSpPr>
          <a:xfrm>
            <a:off x="5240180" y="6099222"/>
            <a:ext cx="2470336" cy="2309515"/>
            <a:chOff x="5601345" y="1671509"/>
            <a:chExt cx="1947600" cy="1488857"/>
          </a:xfrm>
        </p:grpSpPr>
        <p:sp>
          <p:nvSpPr>
            <p:cNvPr id="337" name="Google Shape;337;p23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338" name="Google Shape;338;p23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39" name="Google Shape;339;p23"/>
          <p:cNvGrpSpPr/>
          <p:nvPr/>
        </p:nvGrpSpPr>
        <p:grpSpPr>
          <a:xfrm>
            <a:off x="2129816" y="6167286"/>
            <a:ext cx="2159694" cy="2069809"/>
            <a:chOff x="5609672" y="1652630"/>
            <a:chExt cx="1947600" cy="1334328"/>
          </a:xfrm>
        </p:grpSpPr>
        <p:sp>
          <p:nvSpPr>
            <p:cNvPr id="340" name="Google Shape;340;p23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341" name="Google Shape;341;p23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2" name="Google Shape;342;p23"/>
          <p:cNvGrpSpPr/>
          <p:nvPr/>
        </p:nvGrpSpPr>
        <p:grpSpPr>
          <a:xfrm>
            <a:off x="8660909" y="6089782"/>
            <a:ext cx="2470336" cy="2318960"/>
            <a:chOff x="5603652" y="1652630"/>
            <a:chExt cx="1947600" cy="1494946"/>
          </a:xfrm>
        </p:grpSpPr>
        <p:sp>
          <p:nvSpPr>
            <p:cNvPr id="343" name="Google Shape;343;p23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344" name="Google Shape;344;p23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5" name="Google Shape;345;p23"/>
          <p:cNvGrpSpPr/>
          <p:nvPr/>
        </p:nvGrpSpPr>
        <p:grpSpPr>
          <a:xfrm>
            <a:off x="12090822" y="6099222"/>
            <a:ext cx="2479100" cy="2309514"/>
            <a:chOff x="5610906" y="1671509"/>
            <a:chExt cx="1947600" cy="1488856"/>
          </a:xfrm>
        </p:grpSpPr>
        <p:sp>
          <p:nvSpPr>
            <p:cNvPr id="346" name="Google Shape;346;p23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7" name="Google Shape;347;p23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348" name="Google Shape;348;p23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9" name="Google Shape;349;p23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0" name="Google Shape;350;p23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1" name="Google Shape;351;p23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Layout Personalizado">
  <p:cSld name="6_Layout Personalizado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1117165" y="2435578"/>
            <a:ext cx="140154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7" name="Google Shape;357;p25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8" name="Google Shape;358;p25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9" name="Google Shape;359;p25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"/>
          <p:cNvSpPr txBox="1"/>
          <p:nvPr>
            <p:ph type="title"/>
          </p:nvPr>
        </p:nvSpPr>
        <p:spPr>
          <a:xfrm>
            <a:off x="1108702" y="2280355"/>
            <a:ext cx="140154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6"/>
              <a:buFont typeface="Roboto"/>
              <a:buNone/>
              <a:defRPr sz="10666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26"/>
          <p:cNvSpPr txBox="1"/>
          <p:nvPr>
            <p:ph idx="1" type="body"/>
          </p:nvPr>
        </p:nvSpPr>
        <p:spPr>
          <a:xfrm>
            <a:off x="1108702" y="6118577"/>
            <a:ext cx="14015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888888"/>
              </a:buClr>
              <a:buSzPts val="4267"/>
              <a:buFont typeface="Arial"/>
              <a:buNone/>
              <a:defRPr sz="4267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556"/>
              <a:buFont typeface="Arial"/>
              <a:buNone/>
              <a:defRPr b="0" i="0" sz="3556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3" name="Google Shape;363;p26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26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5" name="Google Shape;365;p26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7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27"/>
          <p:cNvSpPr txBox="1"/>
          <p:nvPr>
            <p:ph idx="1" type="body"/>
          </p:nvPr>
        </p:nvSpPr>
        <p:spPr>
          <a:xfrm>
            <a:off x="1117163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9" name="Google Shape;369;p27"/>
          <p:cNvSpPr txBox="1"/>
          <p:nvPr>
            <p:ph idx="2" type="body"/>
          </p:nvPr>
        </p:nvSpPr>
        <p:spPr>
          <a:xfrm>
            <a:off x="8260239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0" name="Google Shape;370;p27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1" name="Google Shape;371;p27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2" name="Google Shape;372;p27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8"/>
          <p:cNvSpPr txBox="1"/>
          <p:nvPr>
            <p:ph type="title"/>
          </p:nvPr>
        </p:nvSpPr>
        <p:spPr>
          <a:xfrm>
            <a:off x="1119987" y="488247"/>
            <a:ext cx="140154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28"/>
          <p:cNvSpPr txBox="1"/>
          <p:nvPr>
            <p:ph idx="1" type="body"/>
          </p:nvPr>
        </p:nvSpPr>
        <p:spPr>
          <a:xfrm>
            <a:off x="1119986" y="2240845"/>
            <a:ext cx="68751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6" name="Google Shape;376;p28"/>
          <p:cNvSpPr txBox="1"/>
          <p:nvPr>
            <p:ph idx="2" type="body"/>
          </p:nvPr>
        </p:nvSpPr>
        <p:spPr>
          <a:xfrm>
            <a:off x="1119986" y="3341512"/>
            <a:ext cx="68751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7" name="Google Shape;377;p28"/>
          <p:cNvSpPr txBox="1"/>
          <p:nvPr>
            <p:ph idx="3" type="body"/>
          </p:nvPr>
        </p:nvSpPr>
        <p:spPr>
          <a:xfrm>
            <a:off x="8226386" y="2240845"/>
            <a:ext cx="69090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8" name="Google Shape;378;p28"/>
          <p:cNvSpPr txBox="1"/>
          <p:nvPr>
            <p:ph idx="4" type="body"/>
          </p:nvPr>
        </p:nvSpPr>
        <p:spPr>
          <a:xfrm>
            <a:off x="8226386" y="3341512"/>
            <a:ext cx="69090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9" name="Google Shape;379;p28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0" name="Google Shape;380;p28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1" name="Google Shape;381;p28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29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5" name="Google Shape;385;p29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6" name="Google Shape;386;p29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9" name="Google Shape;389;p30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0" name="Google Shape;390;p30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1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31"/>
          <p:cNvSpPr txBox="1"/>
          <p:nvPr>
            <p:ph idx="1" type="body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9851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Char char="•"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544703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Char char="•"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99554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54406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54406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54406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4406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4406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4406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4" name="Google Shape;394;p31"/>
          <p:cNvSpPr txBox="1"/>
          <p:nvPr>
            <p:ph idx="2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5" name="Google Shape;395;p31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6" name="Google Shape;396;p31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7" name="Google Shape;397;p31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32"/>
          <p:cNvSpPr/>
          <p:nvPr>
            <p:ph idx="2" type="pic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None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None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1" name="Google Shape;401;p32"/>
          <p:cNvSpPr txBox="1"/>
          <p:nvPr>
            <p:ph idx="1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2" name="Google Shape;402;p32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3" name="Google Shape;403;p32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4" name="Google Shape;404;p32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33"/>
          <p:cNvSpPr txBox="1"/>
          <p:nvPr>
            <p:ph idx="1" type="body"/>
          </p:nvPr>
        </p:nvSpPr>
        <p:spPr>
          <a:xfrm rot="5400000">
            <a:off x="5224988" y="-1672322"/>
            <a:ext cx="5799600" cy="140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8" name="Google Shape;408;p33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33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33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 txBox="1"/>
          <p:nvPr>
            <p:ph type="title"/>
          </p:nvPr>
        </p:nvSpPr>
        <p:spPr>
          <a:xfrm rot="5400000">
            <a:off x="9507189" y="2609846"/>
            <a:ext cx="7746900" cy="35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34"/>
          <p:cNvSpPr txBox="1"/>
          <p:nvPr>
            <p:ph idx="1" type="body"/>
          </p:nvPr>
        </p:nvSpPr>
        <p:spPr>
          <a:xfrm rot="5400000">
            <a:off x="2363980" y="-758704"/>
            <a:ext cx="7746900" cy="10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4" name="Google Shape;414;p34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5" name="Google Shape;415;p34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6" name="Google Shape;416;p34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de título" showMasterSp="0" type="title">
  <p:cSld name="TITLE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35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419" name="Google Shape;419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35"/>
          <p:cNvGrpSpPr/>
          <p:nvPr/>
        </p:nvGrpSpPr>
        <p:grpSpPr>
          <a:xfrm>
            <a:off x="-11284" y="8988779"/>
            <a:ext cx="16083203" cy="257272"/>
            <a:chOff x="0" y="0"/>
            <a:chExt cx="5701" cy="300"/>
          </a:xfrm>
        </p:grpSpPr>
        <p:sp>
          <p:nvSpPr>
            <p:cNvPr id="426" name="Google Shape;426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432" name="Google Shape;43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63313" y="860780"/>
            <a:ext cx="6787614" cy="430671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5"/>
          <p:cNvSpPr txBox="1"/>
          <p:nvPr>
            <p:ph type="ctrTitle"/>
          </p:nvPr>
        </p:nvSpPr>
        <p:spPr>
          <a:xfrm>
            <a:off x="1215904" y="5245101"/>
            <a:ext cx="13812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35"/>
          <p:cNvSpPr txBox="1"/>
          <p:nvPr>
            <p:ph idx="1" type="subTitle"/>
          </p:nvPr>
        </p:nvSpPr>
        <p:spPr>
          <a:xfrm>
            <a:off x="2437449" y="6203953"/>
            <a:ext cx="11374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5_Layout Personalizado">
  <p:cSld name="5_Layout Personalizado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6"/>
          <p:cNvSpPr/>
          <p:nvPr>
            <p:ph idx="2" type="pic"/>
          </p:nvPr>
        </p:nvSpPr>
        <p:spPr>
          <a:xfrm>
            <a:off x="3" y="1"/>
            <a:ext cx="6333300" cy="9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7" name="Google Shape;437;p36"/>
          <p:cNvSpPr txBox="1"/>
          <p:nvPr>
            <p:ph idx="1" type="body"/>
          </p:nvPr>
        </p:nvSpPr>
        <p:spPr>
          <a:xfrm>
            <a:off x="7411450" y="5118334"/>
            <a:ext cx="81546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777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8" name="Google Shape;438;p36"/>
          <p:cNvSpPr txBox="1"/>
          <p:nvPr>
            <p:ph idx="3" type="body"/>
          </p:nvPr>
        </p:nvSpPr>
        <p:spPr>
          <a:xfrm>
            <a:off x="4669793" y="1849425"/>
            <a:ext cx="81546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978"/>
              <a:buFont typeface="Arial"/>
              <a:buNone/>
              <a:defRPr b="0" i="0" sz="4978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35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11.xml"/><Relationship Id="rId3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14.xml"/><Relationship Id="rId37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3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 b="0" i="0" sz="5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" name="Google Shape;12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9" name="Google Shape;19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descr="I:\TDC2017\Logos\TDC2017\logo-tdc-horizont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538381" y="510824"/>
            <a:ext cx="4400949" cy="15014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imasters.com.br/back-end/flask-x-django-como-escolher-o-framework-correto-para-seu-aplicativo-web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7"/>
          <p:cNvSpPr txBox="1"/>
          <p:nvPr>
            <p:ph type="ctrTitle"/>
          </p:nvPr>
        </p:nvSpPr>
        <p:spPr>
          <a:xfrm>
            <a:off x="562267" y="373907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Roboto Black"/>
              <a:buNone/>
            </a:pPr>
            <a:r>
              <a:rPr lang="en-US" sz="4860">
                <a:solidFill>
                  <a:srgbClr val="000000"/>
                </a:solidFill>
              </a:rPr>
              <a:t>PYTHON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44" name="Google Shape;444;p37"/>
          <p:cNvSpPr txBox="1"/>
          <p:nvPr>
            <p:ph idx="1" type="body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Microservices em Python! A batalha entre Flask, Django Rest Framework e Nameko</a:t>
            </a:r>
            <a:endParaRPr/>
          </a:p>
        </p:txBody>
      </p:sp>
      <p:sp>
        <p:nvSpPr>
          <p:cNvPr id="445" name="Google Shape;445;p37"/>
          <p:cNvSpPr txBox="1"/>
          <p:nvPr>
            <p:ph idx="2" type="body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Flávio Pimenta</a:t>
            </a:r>
            <a:endParaRPr/>
          </a:p>
        </p:txBody>
      </p:sp>
      <p:sp>
        <p:nvSpPr>
          <p:cNvPr id="446" name="Google Shape;446;p37"/>
          <p:cNvSpPr txBox="1"/>
          <p:nvPr>
            <p:ph idx="3" type="body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Arquiteto de Soluções na Sensedia</a:t>
            </a:r>
            <a:endParaRPr/>
          </a:p>
        </p:txBody>
      </p:sp>
      <p:pic>
        <p:nvPicPr>
          <p:cNvPr id="447" name="Google Shape;447;p37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46761" l="17112" r="17119" t="9391"/>
          <a:stretch/>
        </p:blipFill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8" name="Google Shape;44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800" y="6920854"/>
            <a:ext cx="1799100" cy="17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8"/>
          <p:cNvSpPr txBox="1"/>
          <p:nvPr>
            <p:ph idx="1" type="body"/>
          </p:nvPr>
        </p:nvSpPr>
        <p:spPr>
          <a:xfrm>
            <a:off x="8016999" y="3605875"/>
            <a:ext cx="47730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Microserviços</a:t>
            </a:r>
            <a:endParaRPr/>
          </a:p>
        </p:txBody>
      </p:sp>
      <p:sp>
        <p:nvSpPr>
          <p:cNvPr id="454" name="Google Shape;454;p38"/>
          <p:cNvSpPr txBox="1"/>
          <p:nvPr>
            <p:ph idx="2" type="body"/>
          </p:nvPr>
        </p:nvSpPr>
        <p:spPr>
          <a:xfrm>
            <a:off x="8017000" y="411098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Overview sobre Microserviços</a:t>
            </a:r>
            <a:endParaRPr/>
          </a:p>
        </p:txBody>
      </p:sp>
      <p:sp>
        <p:nvSpPr>
          <p:cNvPr id="455" name="Google Shape;455;p38"/>
          <p:cNvSpPr txBox="1"/>
          <p:nvPr>
            <p:ph idx="3" type="body"/>
          </p:nvPr>
        </p:nvSpPr>
        <p:spPr>
          <a:xfrm>
            <a:off x="8006453" y="5184150"/>
            <a:ext cx="64767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Django Rest Framework vs Flask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t/>
            </a:r>
            <a:endParaRPr/>
          </a:p>
        </p:txBody>
      </p:sp>
      <p:sp>
        <p:nvSpPr>
          <p:cNvPr id="456" name="Google Shape;456;p38"/>
          <p:cNvSpPr txBox="1"/>
          <p:nvPr>
            <p:ph idx="4" type="body"/>
          </p:nvPr>
        </p:nvSpPr>
        <p:spPr>
          <a:xfrm>
            <a:off x="8006413" y="568926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Comparativo entre os dois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t/>
            </a:r>
            <a:endParaRPr/>
          </a:p>
        </p:txBody>
      </p:sp>
      <p:sp>
        <p:nvSpPr>
          <p:cNvPr id="457" name="Google Shape;457;p38"/>
          <p:cNvSpPr txBox="1"/>
          <p:nvPr>
            <p:ph idx="5" type="body"/>
          </p:nvPr>
        </p:nvSpPr>
        <p:spPr>
          <a:xfrm>
            <a:off x="8017002" y="6602050"/>
            <a:ext cx="57474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Nameko</a:t>
            </a:r>
            <a:endParaRPr/>
          </a:p>
        </p:txBody>
      </p:sp>
      <p:sp>
        <p:nvSpPr>
          <p:cNvPr id="458" name="Google Shape;458;p38"/>
          <p:cNvSpPr txBox="1"/>
          <p:nvPr>
            <p:ph idx="6" type="body"/>
          </p:nvPr>
        </p:nvSpPr>
        <p:spPr>
          <a:xfrm>
            <a:off x="8006437" y="71071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Overview e demo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9"/>
          <p:cNvSpPr txBox="1"/>
          <p:nvPr>
            <p:ph idx="1" type="body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Microservices</a:t>
            </a:r>
            <a:endParaRPr/>
          </a:p>
        </p:txBody>
      </p:sp>
      <p:sp>
        <p:nvSpPr>
          <p:cNvPr id="464" name="Google Shape;464;p39"/>
          <p:cNvSpPr txBox="1"/>
          <p:nvPr>
            <p:ph idx="3" type="body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0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Monolitos</a:t>
            </a:r>
            <a:endParaRPr sz="6000"/>
          </a:p>
        </p:txBody>
      </p:sp>
      <p:sp>
        <p:nvSpPr>
          <p:cNvPr id="470" name="Google Shape;470;p40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long time ago...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1" name="Google Shape;471;p40"/>
          <p:cNvSpPr/>
          <p:nvPr/>
        </p:nvSpPr>
        <p:spPr>
          <a:xfrm>
            <a:off x="4803475" y="3310175"/>
            <a:ext cx="3467100" cy="31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Tudo</a:t>
            </a:r>
            <a:endParaRPr b="1" sz="3000"/>
          </a:p>
        </p:txBody>
      </p:sp>
      <p:sp>
        <p:nvSpPr>
          <p:cNvPr id="472" name="Google Shape;472;p40"/>
          <p:cNvSpPr/>
          <p:nvPr/>
        </p:nvSpPr>
        <p:spPr>
          <a:xfrm>
            <a:off x="7898275" y="4181863"/>
            <a:ext cx="1020425" cy="1431225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0"/>
          <p:cNvSpPr/>
          <p:nvPr/>
        </p:nvSpPr>
        <p:spPr>
          <a:xfrm>
            <a:off x="389225" y="3310200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Client Desktop</a:t>
            </a:r>
            <a:endParaRPr b="1" sz="3000"/>
          </a:p>
        </p:txBody>
      </p:sp>
      <p:sp>
        <p:nvSpPr>
          <p:cNvPr id="474" name="Google Shape;474;p40"/>
          <p:cNvSpPr/>
          <p:nvPr/>
        </p:nvSpPr>
        <p:spPr>
          <a:xfrm>
            <a:off x="389225" y="5022575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Browser</a:t>
            </a:r>
            <a:endParaRPr b="1"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1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Monolitos</a:t>
            </a:r>
            <a:endParaRPr sz="6000"/>
          </a:p>
        </p:txBody>
      </p:sp>
      <p:sp>
        <p:nvSpPr>
          <p:cNvPr id="480" name="Google Shape;480;p41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front é front e back é back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1" name="Google Shape;481;p41"/>
          <p:cNvSpPr/>
          <p:nvPr/>
        </p:nvSpPr>
        <p:spPr>
          <a:xfrm>
            <a:off x="4803475" y="3310175"/>
            <a:ext cx="1544400" cy="3174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Front</a:t>
            </a:r>
            <a:endParaRPr b="1" sz="3000"/>
          </a:p>
        </p:txBody>
      </p:sp>
      <p:sp>
        <p:nvSpPr>
          <p:cNvPr id="482" name="Google Shape;482;p41"/>
          <p:cNvSpPr/>
          <p:nvPr/>
        </p:nvSpPr>
        <p:spPr>
          <a:xfrm>
            <a:off x="9217725" y="4115588"/>
            <a:ext cx="1020425" cy="1431225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1"/>
          <p:cNvSpPr/>
          <p:nvPr/>
        </p:nvSpPr>
        <p:spPr>
          <a:xfrm>
            <a:off x="389225" y="3310200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Client Desktop</a:t>
            </a:r>
            <a:endParaRPr b="1" sz="3000"/>
          </a:p>
        </p:txBody>
      </p:sp>
      <p:sp>
        <p:nvSpPr>
          <p:cNvPr id="484" name="Google Shape;484;p41"/>
          <p:cNvSpPr/>
          <p:nvPr/>
        </p:nvSpPr>
        <p:spPr>
          <a:xfrm>
            <a:off x="389225" y="5022575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Browser</a:t>
            </a:r>
            <a:endParaRPr b="1" sz="3000"/>
          </a:p>
        </p:txBody>
      </p:sp>
      <p:sp>
        <p:nvSpPr>
          <p:cNvPr id="485" name="Google Shape;485;p41"/>
          <p:cNvSpPr/>
          <p:nvPr/>
        </p:nvSpPr>
        <p:spPr>
          <a:xfrm>
            <a:off x="6744925" y="3310175"/>
            <a:ext cx="1544400" cy="31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Back</a:t>
            </a:r>
            <a:endParaRPr b="1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2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MVC</a:t>
            </a:r>
            <a:endParaRPr sz="6000"/>
          </a:p>
        </p:txBody>
      </p:sp>
      <p:sp>
        <p:nvSpPr>
          <p:cNvPr id="491" name="Google Shape;491;p42"/>
          <p:cNvSpPr txBox="1"/>
          <p:nvPr>
            <p:ph idx="1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agora vai!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2" name="Google Shape;492;p42"/>
          <p:cNvSpPr/>
          <p:nvPr/>
        </p:nvSpPr>
        <p:spPr>
          <a:xfrm>
            <a:off x="4282350" y="3310175"/>
            <a:ext cx="1544400" cy="3174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Front</a:t>
            </a:r>
            <a:endParaRPr b="1" sz="3000"/>
          </a:p>
        </p:txBody>
      </p:sp>
      <p:sp>
        <p:nvSpPr>
          <p:cNvPr id="493" name="Google Shape;493;p42"/>
          <p:cNvSpPr/>
          <p:nvPr/>
        </p:nvSpPr>
        <p:spPr>
          <a:xfrm>
            <a:off x="9588775" y="4311325"/>
            <a:ext cx="1020425" cy="1431225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2"/>
          <p:cNvSpPr/>
          <p:nvPr/>
        </p:nvSpPr>
        <p:spPr>
          <a:xfrm>
            <a:off x="243450" y="2975950"/>
            <a:ext cx="3467100" cy="790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Client Desktop</a:t>
            </a:r>
            <a:endParaRPr b="1" sz="3000"/>
          </a:p>
        </p:txBody>
      </p:sp>
      <p:sp>
        <p:nvSpPr>
          <p:cNvPr id="495" name="Google Shape;495;p42"/>
          <p:cNvSpPr/>
          <p:nvPr/>
        </p:nvSpPr>
        <p:spPr>
          <a:xfrm>
            <a:off x="243450" y="4105925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Browser</a:t>
            </a:r>
            <a:endParaRPr b="1" sz="3000"/>
          </a:p>
        </p:txBody>
      </p:sp>
      <p:sp>
        <p:nvSpPr>
          <p:cNvPr id="496" name="Google Shape;496;p42"/>
          <p:cNvSpPr/>
          <p:nvPr/>
        </p:nvSpPr>
        <p:spPr>
          <a:xfrm>
            <a:off x="6082325" y="3310175"/>
            <a:ext cx="1544400" cy="31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BFF</a:t>
            </a:r>
            <a:endParaRPr b="1" sz="3000"/>
          </a:p>
        </p:txBody>
      </p:sp>
      <p:sp>
        <p:nvSpPr>
          <p:cNvPr id="497" name="Google Shape;497;p42"/>
          <p:cNvSpPr/>
          <p:nvPr/>
        </p:nvSpPr>
        <p:spPr>
          <a:xfrm>
            <a:off x="243450" y="5742550"/>
            <a:ext cx="34671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Mobile</a:t>
            </a:r>
            <a:endParaRPr b="1" sz="3000"/>
          </a:p>
        </p:txBody>
      </p:sp>
      <p:sp>
        <p:nvSpPr>
          <p:cNvPr id="498" name="Google Shape;498;p42"/>
          <p:cNvSpPr/>
          <p:nvPr/>
        </p:nvSpPr>
        <p:spPr>
          <a:xfrm>
            <a:off x="7888563" y="3310175"/>
            <a:ext cx="1544400" cy="31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Back</a:t>
            </a:r>
            <a:endParaRPr b="1" sz="3000"/>
          </a:p>
        </p:txBody>
      </p:sp>
      <p:sp>
        <p:nvSpPr>
          <p:cNvPr id="499" name="Google Shape;499;p42"/>
          <p:cNvSpPr/>
          <p:nvPr/>
        </p:nvSpPr>
        <p:spPr>
          <a:xfrm>
            <a:off x="7210000" y="6177000"/>
            <a:ext cx="502750" cy="634625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050" y="788450"/>
            <a:ext cx="7800150" cy="78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4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Microserviços</a:t>
            </a:r>
            <a:endParaRPr sz="6000"/>
          </a:p>
        </p:txBody>
      </p:sp>
      <p:sp>
        <p:nvSpPr>
          <p:cNvPr id="510" name="Google Shape;510;p44"/>
          <p:cNvSpPr/>
          <p:nvPr/>
        </p:nvSpPr>
        <p:spPr>
          <a:xfrm>
            <a:off x="3010350" y="3809263"/>
            <a:ext cx="1414500" cy="3174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Front</a:t>
            </a:r>
            <a:endParaRPr b="1" sz="3000"/>
          </a:p>
        </p:txBody>
      </p:sp>
      <p:sp>
        <p:nvSpPr>
          <p:cNvPr id="511" name="Google Shape;511;p44"/>
          <p:cNvSpPr/>
          <p:nvPr/>
        </p:nvSpPr>
        <p:spPr>
          <a:xfrm>
            <a:off x="97900" y="3809263"/>
            <a:ext cx="23673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Browser</a:t>
            </a:r>
            <a:endParaRPr b="1" sz="3000"/>
          </a:p>
        </p:txBody>
      </p:sp>
      <p:sp>
        <p:nvSpPr>
          <p:cNvPr id="512" name="Google Shape;512;p44"/>
          <p:cNvSpPr/>
          <p:nvPr/>
        </p:nvSpPr>
        <p:spPr>
          <a:xfrm>
            <a:off x="4527450" y="3809263"/>
            <a:ext cx="1060500" cy="3105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BFF</a:t>
            </a:r>
            <a:endParaRPr b="1" sz="3000"/>
          </a:p>
        </p:txBody>
      </p:sp>
      <p:sp>
        <p:nvSpPr>
          <p:cNvPr id="513" name="Google Shape;513;p44"/>
          <p:cNvSpPr/>
          <p:nvPr/>
        </p:nvSpPr>
        <p:spPr>
          <a:xfrm>
            <a:off x="97900" y="5445888"/>
            <a:ext cx="2367300" cy="1372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Mobile</a:t>
            </a:r>
            <a:endParaRPr b="1" sz="3000"/>
          </a:p>
        </p:txBody>
      </p:sp>
      <p:sp>
        <p:nvSpPr>
          <p:cNvPr id="514" name="Google Shape;514;p44"/>
          <p:cNvSpPr/>
          <p:nvPr/>
        </p:nvSpPr>
        <p:spPr>
          <a:xfrm>
            <a:off x="5350325" y="6582763"/>
            <a:ext cx="502750" cy="634625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5" name="Google Shape;515;p44"/>
          <p:cNvGrpSpPr/>
          <p:nvPr/>
        </p:nvGrpSpPr>
        <p:grpSpPr>
          <a:xfrm>
            <a:off x="8822875" y="2379600"/>
            <a:ext cx="1414425" cy="993075"/>
            <a:chOff x="7756075" y="2074800"/>
            <a:chExt cx="1414425" cy="993075"/>
          </a:xfrm>
        </p:grpSpPr>
        <p:sp>
          <p:nvSpPr>
            <p:cNvPr id="516" name="Google Shape;516;p44"/>
            <p:cNvSpPr/>
            <p:nvPr/>
          </p:nvSpPr>
          <p:spPr>
            <a:xfrm>
              <a:off x="7756075" y="2074800"/>
              <a:ext cx="1255500" cy="752400"/>
            </a:xfrm>
            <a:prstGeom prst="roundRect">
              <a:avLst>
                <a:gd fmla="val 16667" name="adj"/>
              </a:avLst>
            </a:prstGeom>
            <a:solidFill>
              <a:srgbClr val="D9EAD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/>
                <a:t>MS 1</a:t>
              </a:r>
              <a:endParaRPr b="1" sz="3000"/>
            </a:p>
          </p:txBody>
        </p:sp>
        <p:sp>
          <p:nvSpPr>
            <p:cNvPr id="517" name="Google Shape;517;p44"/>
            <p:cNvSpPr/>
            <p:nvPr/>
          </p:nvSpPr>
          <p:spPr>
            <a:xfrm>
              <a:off x="8859900" y="2644625"/>
              <a:ext cx="310600" cy="423250"/>
            </a:xfrm>
            <a:prstGeom prst="flowChartMagneticDisk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8" name="Google Shape;518;p44"/>
          <p:cNvSpPr/>
          <p:nvPr/>
        </p:nvSpPr>
        <p:spPr>
          <a:xfrm>
            <a:off x="8822875" y="3585550"/>
            <a:ext cx="1255500" cy="752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MS 2</a:t>
            </a:r>
            <a:endParaRPr b="1" sz="3000"/>
          </a:p>
        </p:txBody>
      </p:sp>
      <p:sp>
        <p:nvSpPr>
          <p:cNvPr id="519" name="Google Shape;519;p44"/>
          <p:cNvSpPr/>
          <p:nvPr/>
        </p:nvSpPr>
        <p:spPr>
          <a:xfrm>
            <a:off x="9936650" y="4155375"/>
            <a:ext cx="310600" cy="423250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4"/>
          <p:cNvSpPr/>
          <p:nvPr/>
        </p:nvSpPr>
        <p:spPr>
          <a:xfrm>
            <a:off x="8822875" y="4731875"/>
            <a:ext cx="1255500" cy="752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MS 3</a:t>
            </a:r>
            <a:endParaRPr b="1" sz="3000"/>
          </a:p>
        </p:txBody>
      </p:sp>
      <p:sp>
        <p:nvSpPr>
          <p:cNvPr id="521" name="Google Shape;521;p44"/>
          <p:cNvSpPr/>
          <p:nvPr/>
        </p:nvSpPr>
        <p:spPr>
          <a:xfrm>
            <a:off x="9936650" y="5301700"/>
            <a:ext cx="310600" cy="423250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4"/>
          <p:cNvSpPr/>
          <p:nvPr/>
        </p:nvSpPr>
        <p:spPr>
          <a:xfrm>
            <a:off x="8822875" y="6065600"/>
            <a:ext cx="1255500" cy="752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MS n</a:t>
            </a:r>
            <a:endParaRPr b="1" sz="3000"/>
          </a:p>
        </p:txBody>
      </p:sp>
      <p:sp>
        <p:nvSpPr>
          <p:cNvPr id="523" name="Google Shape;523;p44"/>
          <p:cNvSpPr/>
          <p:nvPr/>
        </p:nvSpPr>
        <p:spPr>
          <a:xfrm>
            <a:off x="9919100" y="6635425"/>
            <a:ext cx="310600" cy="423250"/>
          </a:xfrm>
          <a:prstGeom prst="flowChartMagneticDisk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4"/>
          <p:cNvSpPr/>
          <p:nvPr/>
        </p:nvSpPr>
        <p:spPr>
          <a:xfrm>
            <a:off x="6076775" y="1976925"/>
            <a:ext cx="2522400" cy="5166000"/>
          </a:xfrm>
          <a:prstGeom prst="roundRect">
            <a:avLst>
              <a:gd fmla="val 16667" name="adj"/>
            </a:avLst>
          </a:prstGeom>
          <a:solidFill>
            <a:srgbClr val="B4A7D6">
              <a:alpha val="889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API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GATEWAY</a:t>
            </a:r>
            <a:endParaRPr b="1" sz="3000"/>
          </a:p>
        </p:txBody>
      </p:sp>
      <p:sp>
        <p:nvSpPr>
          <p:cNvPr id="525" name="Google Shape;525;p44"/>
          <p:cNvSpPr/>
          <p:nvPr/>
        </p:nvSpPr>
        <p:spPr>
          <a:xfrm>
            <a:off x="1491150" y="2211200"/>
            <a:ext cx="3036300" cy="1200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Integrações</a:t>
            </a:r>
            <a:endParaRPr b="1" sz="3000"/>
          </a:p>
        </p:txBody>
      </p:sp>
      <p:pic>
        <p:nvPicPr>
          <p:cNvPr id="526" name="Google Shape;52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3250" y="2881170"/>
            <a:ext cx="4110150" cy="21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5"/>
          <p:cNvSpPr txBox="1"/>
          <p:nvPr>
            <p:ph idx="1" type="body"/>
          </p:nvPr>
        </p:nvSpPr>
        <p:spPr>
          <a:xfrm>
            <a:off x="7764775" y="4427975"/>
            <a:ext cx="7978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 sz="6000"/>
              <a:t>Django Rest Framework </a:t>
            </a:r>
            <a:endParaRPr sz="6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 sz="6000"/>
              <a:t>vs</a:t>
            </a:r>
            <a:endParaRPr sz="6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 sz="6000"/>
              <a:t>Flask</a:t>
            </a:r>
            <a:endParaRPr sz="6000"/>
          </a:p>
        </p:txBody>
      </p:sp>
      <p:sp>
        <p:nvSpPr>
          <p:cNvPr id="532" name="Google Shape;532;p45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7" name="Google Shape;537;p46"/>
          <p:cNvGraphicFramePr/>
          <p:nvPr/>
        </p:nvGraphicFramePr>
        <p:xfrm>
          <a:off x="1098275" y="391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{65BEDAEC-0C37-4781-AE5C-6BC4F53CE373}</a:tableStyleId>
              </a:tblPr>
              <a:tblGrid>
                <a:gridCol w="7172325"/>
                <a:gridCol w="7172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600"/>
                        <a:t>Django REST Framework</a:t>
                      </a:r>
                      <a:endParaRPr b="1" sz="3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600"/>
                        <a:t>Flask</a:t>
                      </a:r>
                      <a:endParaRPr b="1" sz="36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ORM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Integração de segurança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Robustez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Não ORM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Rápido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  <a:p>
                      <a:pPr indent="-457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Char char="●"/>
                      </a:pPr>
                      <a:r>
                        <a:rPr b="1" lang="en-US" sz="3600">
                          <a:solidFill>
                            <a:schemeClr val="dk1"/>
                          </a:solidFill>
                        </a:rPr>
                        <a:t>Simples</a:t>
                      </a:r>
                      <a:endParaRPr b="1" sz="36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7"/>
          <p:cNvSpPr txBox="1"/>
          <p:nvPr/>
        </p:nvSpPr>
        <p:spPr>
          <a:xfrm>
            <a:off x="2332350" y="2623925"/>
            <a:ext cx="11715000" cy="43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E1835"/>
                </a:solidFill>
              </a:rPr>
              <a:t>“</a:t>
            </a:r>
            <a:r>
              <a:rPr b="1" lang="en-US" sz="3600">
                <a:solidFill>
                  <a:srgbClr val="0E1835"/>
                </a:solidFill>
              </a:rPr>
              <a:t>Se você é um iniciante, então, o Flask é o recomendado, pois é uma ótima ferramenta para aprendizado com vários módulos e bibliotecas. O Django pode ser utilizado para entregar um produto final e profissional – o Flask também pode, mas o Django pode pode ter uma curva de aprendizado um pouco mais complicada para um iniciante.”</a:t>
            </a:r>
            <a:endParaRPr b="1" sz="3600"/>
          </a:p>
        </p:txBody>
      </p:sp>
      <p:sp>
        <p:nvSpPr>
          <p:cNvPr id="543" name="Google Shape;543;p47"/>
          <p:cNvSpPr txBox="1"/>
          <p:nvPr/>
        </p:nvSpPr>
        <p:spPr>
          <a:xfrm>
            <a:off x="2902225" y="7752525"/>
            <a:ext cx="13146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Fonte: </a:t>
            </a:r>
            <a:r>
              <a:rPr b="1" lang="en-US" sz="1800" u="sng">
                <a:solidFill>
                  <a:schemeClr val="hlink"/>
                </a:solidFill>
                <a:hlinkClick r:id="rId3"/>
              </a:rPr>
              <a:t>https://imasters.com.br/back-end/flask-x-django-como-escolher-o-framework-correto-para-seu-aplicativo-web</a:t>
            </a:r>
            <a:endParaRPr b="1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8"/>
          <p:cNvSpPr txBox="1"/>
          <p:nvPr>
            <p:ph idx="1" type="body"/>
          </p:nvPr>
        </p:nvSpPr>
        <p:spPr>
          <a:xfrm>
            <a:off x="7764775" y="4427975"/>
            <a:ext cx="7978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 sz="6000"/>
              <a:t>Nameko</a:t>
            </a:r>
            <a:endParaRPr sz="6000"/>
          </a:p>
        </p:txBody>
      </p:sp>
      <p:sp>
        <p:nvSpPr>
          <p:cNvPr id="549" name="Google Shape;549;p48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9"/>
          <p:cNvSpPr txBox="1"/>
          <p:nvPr>
            <p:ph idx="1" type="body"/>
          </p:nvPr>
        </p:nvSpPr>
        <p:spPr>
          <a:xfrm>
            <a:off x="5981000" y="2101548"/>
            <a:ext cx="96987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É um framework criado para um ecossistema de microserviços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 foco na implementação de negócio com escalabilidade e facilidade de adicionar extensões de acordo com sua necessidade.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5" name="Google Shape;555;p49"/>
          <p:cNvSpPr txBox="1"/>
          <p:nvPr>
            <p:ph idx="2" type="body"/>
          </p:nvPr>
        </p:nvSpPr>
        <p:spPr>
          <a:xfrm>
            <a:off x="7348722" y="8355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Nameko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49"/>
          <p:cNvSpPr txBox="1"/>
          <p:nvPr>
            <p:ph idx="3" type="body"/>
          </p:nvPr>
        </p:nvSpPr>
        <p:spPr>
          <a:xfrm>
            <a:off x="170050" y="2617300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nameko.io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0"/>
          <p:cNvSpPr txBox="1"/>
          <p:nvPr>
            <p:ph idx="1" type="body"/>
          </p:nvPr>
        </p:nvSpPr>
        <p:spPr>
          <a:xfrm>
            <a:off x="170050" y="2617300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http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rpc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grpc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2" name="Google Shape;56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8950" y="3180600"/>
            <a:ext cx="18531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7450" y="18200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2100" y="1256775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8400" y="629925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0725" y="4171125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32300" y="20188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42500" y="43578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10650" y="6299250"/>
            <a:ext cx="10668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025" y="2102325"/>
            <a:ext cx="14080425" cy="663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2"/>
          <p:cNvSpPr txBox="1"/>
          <p:nvPr/>
        </p:nvSpPr>
        <p:spPr>
          <a:xfrm>
            <a:off x="6775554" y="359764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